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0080625" cy="5670550"/>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130" d="100"/>
          <a:sy n="130" d="100"/>
        </p:scale>
        <p:origin x="74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7" name="PlaceHolder 2"/>
          <p:cNvSpPr>
            <a:spLocks noGrp="1"/>
          </p:cNvSpPr>
          <p:nvPr>
            <p:ph type="body"/>
          </p:nvPr>
        </p:nvSpPr>
        <p:spPr>
          <a:xfrm>
            <a:off x="504000" y="1326240"/>
            <a:ext cx="9071640" cy="1568160"/>
          </a:xfrm>
          <a:prstGeom prst="rect">
            <a:avLst/>
          </a:prstGeom>
        </p:spPr>
        <p:txBody>
          <a:bodyPr lIns="0" tIns="0" rIns="0" bIns="0">
            <a:normAutofit/>
          </a:bodyPr>
          <a:lstStyle/>
          <a:p>
            <a:endParaRPr lang="en-CA" sz="3200" b="0" strike="noStrike" spc="-1">
              <a:latin typeface="Arial"/>
            </a:endParaRPr>
          </a:p>
        </p:txBody>
      </p:sp>
      <p:sp>
        <p:nvSpPr>
          <p:cNvPr id="28" name="PlaceHolder 3"/>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0"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31"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32"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
        <p:nvSpPr>
          <p:cNvPr id="33" name="PlaceHolder 5"/>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35" name="PlaceHolder 2"/>
          <p:cNvSpPr>
            <a:spLocks noGrp="1"/>
          </p:cNvSpPr>
          <p:nvPr>
            <p:ph type="body"/>
          </p:nvPr>
        </p:nvSpPr>
        <p:spPr>
          <a:xfrm>
            <a:off x="5040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6" name="PlaceHolder 3"/>
          <p:cNvSpPr>
            <a:spLocks noGrp="1"/>
          </p:cNvSpPr>
          <p:nvPr>
            <p:ph type="body"/>
          </p:nvPr>
        </p:nvSpPr>
        <p:spPr>
          <a:xfrm>
            <a:off x="3571200" y="1326240"/>
            <a:ext cx="2920680" cy="1568160"/>
          </a:xfrm>
          <a:prstGeom prst="rect">
            <a:avLst/>
          </a:prstGeom>
        </p:spPr>
        <p:txBody>
          <a:bodyPr lIns="0" tIns="0" rIns="0" bIns="0">
            <a:normAutofit/>
          </a:bodyPr>
          <a:lstStyle/>
          <a:p>
            <a:endParaRPr lang="en-CA" sz="3200" b="0" strike="noStrike" spc="-1">
              <a:latin typeface="Arial"/>
            </a:endParaRPr>
          </a:p>
        </p:txBody>
      </p:sp>
      <p:sp>
        <p:nvSpPr>
          <p:cNvPr id="37" name="PlaceHolder 4"/>
          <p:cNvSpPr>
            <a:spLocks noGrp="1"/>
          </p:cNvSpPr>
          <p:nvPr>
            <p:ph type="body"/>
          </p:nvPr>
        </p:nvSpPr>
        <p:spPr>
          <a:xfrm>
            <a:off x="6638040" y="1326240"/>
            <a:ext cx="2920680" cy="1568160"/>
          </a:xfrm>
          <a:prstGeom prst="rect">
            <a:avLst/>
          </a:prstGeom>
        </p:spPr>
        <p:txBody>
          <a:bodyPr lIns="0" tIns="0" rIns="0" bIns="0">
            <a:normAutofit/>
          </a:bodyPr>
          <a:lstStyle/>
          <a:p>
            <a:endParaRPr lang="en-CA" sz="3200" b="0" strike="noStrike" spc="-1">
              <a:latin typeface="Arial"/>
            </a:endParaRPr>
          </a:p>
        </p:txBody>
      </p:sp>
      <p:sp>
        <p:nvSpPr>
          <p:cNvPr id="38" name="PlaceHolder 5"/>
          <p:cNvSpPr>
            <a:spLocks noGrp="1"/>
          </p:cNvSpPr>
          <p:nvPr>
            <p:ph type="body"/>
          </p:nvPr>
        </p:nvSpPr>
        <p:spPr>
          <a:xfrm>
            <a:off x="504000" y="3043800"/>
            <a:ext cx="2920680" cy="1568160"/>
          </a:xfrm>
          <a:prstGeom prst="rect">
            <a:avLst/>
          </a:prstGeom>
        </p:spPr>
        <p:txBody>
          <a:bodyPr lIns="0" tIns="0" rIns="0" bIns="0">
            <a:normAutofit/>
          </a:bodyPr>
          <a:lstStyle/>
          <a:p>
            <a:endParaRPr lang="en-CA" sz="3200" b="0" strike="noStrike" spc="-1">
              <a:latin typeface="Arial"/>
            </a:endParaRPr>
          </a:p>
        </p:txBody>
      </p:sp>
      <p:sp>
        <p:nvSpPr>
          <p:cNvPr id="39" name="PlaceHolder 6"/>
          <p:cNvSpPr>
            <a:spLocks noGrp="1"/>
          </p:cNvSpPr>
          <p:nvPr>
            <p:ph type="body"/>
          </p:nvPr>
        </p:nvSpPr>
        <p:spPr>
          <a:xfrm>
            <a:off x="3571200" y="3043800"/>
            <a:ext cx="2920680" cy="1568160"/>
          </a:xfrm>
          <a:prstGeom prst="rect">
            <a:avLst/>
          </a:prstGeom>
        </p:spPr>
        <p:txBody>
          <a:bodyPr lIns="0" tIns="0" rIns="0" bIns="0">
            <a:normAutofit/>
          </a:bodyPr>
          <a:lstStyle/>
          <a:p>
            <a:endParaRPr lang="en-CA" sz="3200" b="0" strike="noStrike" spc="-1">
              <a:latin typeface="Arial"/>
            </a:endParaRPr>
          </a:p>
        </p:txBody>
      </p:sp>
      <p:sp>
        <p:nvSpPr>
          <p:cNvPr id="40" name="PlaceHolder 7"/>
          <p:cNvSpPr>
            <a:spLocks noGrp="1"/>
          </p:cNvSpPr>
          <p:nvPr>
            <p:ph type="body"/>
          </p:nvPr>
        </p:nvSpPr>
        <p:spPr>
          <a:xfrm>
            <a:off x="6638040" y="3043800"/>
            <a:ext cx="292068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6" name="PlaceHolder 2"/>
          <p:cNvSpPr>
            <a:spLocks noGrp="1"/>
          </p:cNvSpPr>
          <p:nvPr>
            <p:ph type="subTitle"/>
          </p:nvPr>
        </p:nvSpPr>
        <p:spPr>
          <a:xfrm>
            <a:off x="504000" y="1326240"/>
            <a:ext cx="9071640" cy="328824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8" name="PlaceHolder 2"/>
          <p:cNvSpPr>
            <a:spLocks noGrp="1"/>
          </p:cNvSpPr>
          <p:nvPr>
            <p:ph type="body"/>
          </p:nvPr>
        </p:nvSpPr>
        <p:spPr>
          <a:xfrm>
            <a:off x="504000" y="1326240"/>
            <a:ext cx="907164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0"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11"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504000" y="225720"/>
            <a:ext cx="9071640" cy="4388400"/>
          </a:xfrm>
          <a:prstGeom prst="rect">
            <a:avLst/>
          </a:prstGeom>
        </p:spPr>
        <p:txBody>
          <a:bodyPr lIns="0" tIns="0" rIns="0" bIns="0" anchor="ctr">
            <a:noAutofit/>
          </a:bodyPr>
          <a:lstStyle/>
          <a:p>
            <a:pPr algn="ctr"/>
            <a:endParaRPr lang="en-CA"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5"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16" name="PlaceHolder 3"/>
          <p:cNvSpPr>
            <a:spLocks noGrp="1"/>
          </p:cNvSpPr>
          <p:nvPr>
            <p:ph type="body"/>
          </p:nvPr>
        </p:nvSpPr>
        <p:spPr>
          <a:xfrm>
            <a:off x="5152680" y="1326240"/>
            <a:ext cx="4426920" cy="3288240"/>
          </a:xfrm>
          <a:prstGeom prst="rect">
            <a:avLst/>
          </a:prstGeom>
        </p:spPr>
        <p:txBody>
          <a:bodyPr lIns="0" tIns="0" rIns="0" bIns="0">
            <a:normAutofit/>
          </a:bodyPr>
          <a:lstStyle/>
          <a:p>
            <a:endParaRPr lang="en-CA" sz="3200" b="0" strike="noStrike" spc="-1">
              <a:latin typeface="Arial"/>
            </a:endParaRPr>
          </a:p>
        </p:txBody>
      </p:sp>
      <p:sp>
        <p:nvSpPr>
          <p:cNvPr id="17" name="PlaceHolder 4"/>
          <p:cNvSpPr>
            <a:spLocks noGrp="1"/>
          </p:cNvSpPr>
          <p:nvPr>
            <p:ph type="body"/>
          </p:nvPr>
        </p:nvSpPr>
        <p:spPr>
          <a:xfrm>
            <a:off x="50400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19" name="PlaceHolder 2"/>
          <p:cNvSpPr>
            <a:spLocks noGrp="1"/>
          </p:cNvSpPr>
          <p:nvPr>
            <p:ph type="body"/>
          </p:nvPr>
        </p:nvSpPr>
        <p:spPr>
          <a:xfrm>
            <a:off x="504000" y="1326240"/>
            <a:ext cx="4426920" cy="3288240"/>
          </a:xfrm>
          <a:prstGeom prst="rect">
            <a:avLst/>
          </a:prstGeom>
        </p:spPr>
        <p:txBody>
          <a:bodyPr lIns="0" tIns="0" rIns="0" bIns="0">
            <a:normAutofit/>
          </a:bodyPr>
          <a:lstStyle/>
          <a:p>
            <a:endParaRPr lang="en-CA" sz="3200" b="0" strike="noStrike" spc="-1">
              <a:latin typeface="Arial"/>
            </a:endParaRPr>
          </a:p>
        </p:txBody>
      </p:sp>
      <p:sp>
        <p:nvSpPr>
          <p:cNvPr id="20"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1" name="PlaceHolder 4"/>
          <p:cNvSpPr>
            <a:spLocks noGrp="1"/>
          </p:cNvSpPr>
          <p:nvPr>
            <p:ph type="body"/>
          </p:nvPr>
        </p:nvSpPr>
        <p:spPr>
          <a:xfrm>
            <a:off x="5152680" y="3043800"/>
            <a:ext cx="442692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endParaRPr lang="en-CA" sz="4400" b="0" strike="noStrike" spc="-1">
              <a:latin typeface="Arial"/>
            </a:endParaRPr>
          </a:p>
        </p:txBody>
      </p:sp>
      <p:sp>
        <p:nvSpPr>
          <p:cNvPr id="23" name="PlaceHolder 2"/>
          <p:cNvSpPr>
            <a:spLocks noGrp="1"/>
          </p:cNvSpPr>
          <p:nvPr>
            <p:ph type="body"/>
          </p:nvPr>
        </p:nvSpPr>
        <p:spPr>
          <a:xfrm>
            <a:off x="504000" y="1326240"/>
            <a:ext cx="4426920" cy="1568160"/>
          </a:xfrm>
          <a:prstGeom prst="rect">
            <a:avLst/>
          </a:prstGeom>
        </p:spPr>
        <p:txBody>
          <a:bodyPr lIns="0" tIns="0" rIns="0" bIns="0">
            <a:normAutofit/>
          </a:bodyPr>
          <a:lstStyle/>
          <a:p>
            <a:endParaRPr lang="en-CA" sz="3200" b="0" strike="noStrike" spc="-1">
              <a:latin typeface="Arial"/>
            </a:endParaRPr>
          </a:p>
        </p:txBody>
      </p:sp>
      <p:sp>
        <p:nvSpPr>
          <p:cNvPr id="24" name="PlaceHolder 3"/>
          <p:cNvSpPr>
            <a:spLocks noGrp="1"/>
          </p:cNvSpPr>
          <p:nvPr>
            <p:ph type="body"/>
          </p:nvPr>
        </p:nvSpPr>
        <p:spPr>
          <a:xfrm>
            <a:off x="5152680" y="1326240"/>
            <a:ext cx="4426920" cy="1568160"/>
          </a:xfrm>
          <a:prstGeom prst="rect">
            <a:avLst/>
          </a:prstGeom>
        </p:spPr>
        <p:txBody>
          <a:bodyPr lIns="0" tIns="0" rIns="0" bIns="0">
            <a:normAutofit/>
          </a:bodyPr>
          <a:lstStyle/>
          <a:p>
            <a:endParaRPr lang="en-CA" sz="3200" b="0" strike="noStrike" spc="-1">
              <a:latin typeface="Arial"/>
            </a:endParaRPr>
          </a:p>
        </p:txBody>
      </p:sp>
      <p:sp>
        <p:nvSpPr>
          <p:cNvPr id="25" name="PlaceHolder 4"/>
          <p:cNvSpPr>
            <a:spLocks noGrp="1"/>
          </p:cNvSpPr>
          <p:nvPr>
            <p:ph type="body"/>
          </p:nvPr>
        </p:nvSpPr>
        <p:spPr>
          <a:xfrm>
            <a:off x="504000" y="3043800"/>
            <a:ext cx="9071640" cy="1568160"/>
          </a:xfrm>
          <a:prstGeom prst="rect">
            <a:avLst/>
          </a:prstGeom>
        </p:spPr>
        <p:txBody>
          <a:bodyPr lIns="0" tIns="0" rIns="0" bIns="0">
            <a:normAutofit/>
          </a:bodyPr>
          <a:lstStyle/>
          <a:p>
            <a:endParaRPr lang="en-CA"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PlaceHolder 1"/>
          <p:cNvSpPr>
            <a:spLocks noGrp="1"/>
          </p:cNvSpPr>
          <p:nvPr>
            <p:ph type="title"/>
          </p:nvPr>
        </p:nvSpPr>
        <p:spPr>
          <a:xfrm>
            <a:off x="504000" y="225720"/>
            <a:ext cx="9071640" cy="946440"/>
          </a:xfrm>
          <a:prstGeom prst="rect">
            <a:avLst/>
          </a:prstGeom>
        </p:spPr>
        <p:txBody>
          <a:bodyPr lIns="0" tIns="0" rIns="0" bIns="0" anchor="ctr">
            <a:noAutofit/>
          </a:bodyPr>
          <a:lstStyle/>
          <a:p>
            <a:pPr algn="ctr"/>
            <a:r>
              <a:rPr lang="en-CA" sz="4400" b="0" strike="noStrike" spc="-1">
                <a:latin typeface="Arial"/>
              </a:rPr>
              <a:t>Click to edit the title text format</a:t>
            </a:r>
          </a:p>
        </p:txBody>
      </p:sp>
      <p:sp>
        <p:nvSpPr>
          <p:cNvPr id="6" name="PlaceHolder 2"/>
          <p:cNvSpPr>
            <a:spLocks noGrp="1"/>
          </p:cNvSpPr>
          <p:nvPr>
            <p:ph type="body"/>
          </p:nvPr>
        </p:nvSpPr>
        <p:spPr>
          <a:xfrm>
            <a:off x="504000" y="1326240"/>
            <a:ext cx="9071640" cy="3288240"/>
          </a:xfrm>
          <a:prstGeom prst="rect">
            <a:avLst/>
          </a:prstGeom>
        </p:spPr>
        <p:txBody>
          <a:bodyPr lIns="0" tIns="0" rIns="0" bIns="0">
            <a:normAutofit/>
          </a:bodyPr>
          <a:lstStyle/>
          <a:p>
            <a:pPr marL="432000" indent="-324000">
              <a:spcBef>
                <a:spcPts val="1412"/>
              </a:spcBef>
              <a:buClr>
                <a:srgbClr val="000000"/>
              </a:buClr>
              <a:buSzPct val="45000"/>
              <a:buFont typeface="Wingdings" charset="2"/>
              <a:buChar char=""/>
            </a:pPr>
            <a:r>
              <a:rPr lang="en-CA" sz="3200" b="0" strike="noStrike" spc="-1">
                <a:latin typeface="Arial"/>
              </a:rPr>
              <a:t>Click to edit the outline text format</a:t>
            </a:r>
          </a:p>
          <a:p>
            <a:pPr marL="864000" lvl="1" indent="-324000">
              <a:spcBef>
                <a:spcPts val="1131"/>
              </a:spcBef>
              <a:buClr>
                <a:srgbClr val="000000"/>
              </a:buClr>
              <a:buSzPct val="75000"/>
              <a:buFont typeface="Symbol" charset="2"/>
              <a:buChar char=""/>
            </a:pPr>
            <a:r>
              <a:rPr lang="en-CA" sz="2800" b="0" strike="noStrike" spc="-1">
                <a:latin typeface="Arial"/>
              </a:rPr>
              <a:t>Second Outline Level</a:t>
            </a:r>
          </a:p>
          <a:p>
            <a:pPr marL="1296000" lvl="2" indent="-288000">
              <a:spcBef>
                <a:spcPts val="848"/>
              </a:spcBef>
              <a:buClr>
                <a:srgbClr val="000000"/>
              </a:buClr>
              <a:buSzPct val="45000"/>
              <a:buFont typeface="Wingdings" charset="2"/>
              <a:buChar char=""/>
            </a:pPr>
            <a:r>
              <a:rPr lang="en-CA" sz="2400" b="0" strike="noStrike" spc="-1">
                <a:latin typeface="Arial"/>
              </a:rPr>
              <a:t>Third Outline Level</a:t>
            </a:r>
          </a:p>
          <a:p>
            <a:pPr marL="1728000" lvl="3" indent="-216000">
              <a:spcBef>
                <a:spcPts val="564"/>
              </a:spcBef>
              <a:buClr>
                <a:srgbClr val="000000"/>
              </a:buClr>
              <a:buSzPct val="75000"/>
              <a:buFont typeface="Symbol" charset="2"/>
              <a:buChar char=""/>
            </a:pPr>
            <a:r>
              <a:rPr lang="en-CA" sz="2000" b="0" strike="noStrike" spc="-1">
                <a:latin typeface="Arial"/>
              </a:rPr>
              <a:t>Fourth Outline Level</a:t>
            </a:r>
          </a:p>
          <a:p>
            <a:pPr marL="2160000" lvl="4" indent="-216000">
              <a:spcBef>
                <a:spcPts val="281"/>
              </a:spcBef>
              <a:buClr>
                <a:srgbClr val="000000"/>
              </a:buClr>
              <a:buSzPct val="45000"/>
              <a:buFont typeface="Wingdings" charset="2"/>
              <a:buChar char=""/>
            </a:pPr>
            <a:r>
              <a:rPr lang="en-CA" sz="2000" b="0" strike="noStrike" spc="-1">
                <a:latin typeface="Arial"/>
              </a:rPr>
              <a:t>Fifth Outline Level</a:t>
            </a:r>
          </a:p>
          <a:p>
            <a:pPr marL="2592000" lvl="5" indent="-216000">
              <a:spcBef>
                <a:spcPts val="281"/>
              </a:spcBef>
              <a:buClr>
                <a:srgbClr val="000000"/>
              </a:buClr>
              <a:buSzPct val="45000"/>
              <a:buFont typeface="Wingdings" charset="2"/>
              <a:buChar char=""/>
            </a:pPr>
            <a:r>
              <a:rPr lang="en-CA" sz="2000" b="0" strike="noStrike" spc="-1">
                <a:latin typeface="Arial"/>
              </a:rPr>
              <a:t>Sixth Outline Level</a:t>
            </a:r>
          </a:p>
          <a:p>
            <a:pPr marL="3024000" lvl="6" indent="-216000">
              <a:spcBef>
                <a:spcPts val="281"/>
              </a:spcBef>
              <a:buClr>
                <a:srgbClr val="000000"/>
              </a:buClr>
              <a:buSzPct val="45000"/>
              <a:buFont typeface="Wingdings" charset="2"/>
              <a:buChar char=""/>
            </a:pPr>
            <a:r>
              <a:rPr lang="en-CA" sz="2000" b="0" strike="noStrike" spc="-1">
                <a:latin typeface="Arial"/>
              </a:rPr>
              <a:t>Seventh Outline Level</a:t>
            </a:r>
          </a:p>
        </p:txBody>
      </p:sp>
      <p:sp>
        <p:nvSpPr>
          <p:cNvPr id="2" name="PlaceHolder 3"/>
          <p:cNvSpPr>
            <a:spLocks noGrp="1"/>
          </p:cNvSpPr>
          <p:nvPr>
            <p:ph type="dt"/>
          </p:nvPr>
        </p:nvSpPr>
        <p:spPr>
          <a:xfrm>
            <a:off x="504000" y="5164920"/>
            <a:ext cx="2348280" cy="390600"/>
          </a:xfrm>
          <a:prstGeom prst="rect">
            <a:avLst/>
          </a:prstGeom>
        </p:spPr>
        <p:txBody>
          <a:bodyPr lIns="0" tIns="0" rIns="0" bIns="0">
            <a:noAutofit/>
          </a:bodyPr>
          <a:lstStyle/>
          <a:p>
            <a:r>
              <a:rPr lang="en-CA" sz="1400" b="0" strike="noStrike" spc="-1">
                <a:latin typeface="Times New Roman"/>
              </a:rPr>
              <a:t>&lt;date/time&gt;</a:t>
            </a:r>
          </a:p>
        </p:txBody>
      </p:sp>
      <p:sp>
        <p:nvSpPr>
          <p:cNvPr id="3" name="PlaceHolder 4"/>
          <p:cNvSpPr>
            <a:spLocks noGrp="1"/>
          </p:cNvSpPr>
          <p:nvPr>
            <p:ph type="ftr"/>
          </p:nvPr>
        </p:nvSpPr>
        <p:spPr>
          <a:xfrm>
            <a:off x="3447000" y="5164920"/>
            <a:ext cx="3195000" cy="390600"/>
          </a:xfrm>
          <a:prstGeom prst="rect">
            <a:avLst/>
          </a:prstGeom>
        </p:spPr>
        <p:txBody>
          <a:bodyPr lIns="0" tIns="0" rIns="0" bIns="0">
            <a:noAutofit/>
          </a:bodyPr>
          <a:lstStyle/>
          <a:p>
            <a:pPr algn="ctr"/>
            <a:r>
              <a:rPr lang="en-CA" sz="1400" b="0" strike="noStrike" spc="-1">
                <a:latin typeface="Times New Roman"/>
              </a:rPr>
              <a:t>&lt;footer&gt;</a:t>
            </a:r>
          </a:p>
        </p:txBody>
      </p:sp>
      <p:sp>
        <p:nvSpPr>
          <p:cNvPr id="4" name="PlaceHolder 5"/>
          <p:cNvSpPr>
            <a:spLocks noGrp="1"/>
          </p:cNvSpPr>
          <p:nvPr>
            <p:ph type="sldNum"/>
          </p:nvPr>
        </p:nvSpPr>
        <p:spPr>
          <a:xfrm>
            <a:off x="7227000" y="5164920"/>
            <a:ext cx="2348280" cy="390600"/>
          </a:xfrm>
          <a:prstGeom prst="rect">
            <a:avLst/>
          </a:prstGeom>
        </p:spPr>
        <p:txBody>
          <a:bodyPr lIns="0" tIns="0" rIns="0" bIns="0">
            <a:noAutofit/>
          </a:bodyPr>
          <a:lstStyle/>
          <a:p>
            <a:pPr algn="r"/>
            <a:fld id="{5A07748D-CD56-4E81-8823-B82A6C3D6049}" type="slidenum">
              <a:rPr lang="en-CA" sz="1400" b="0" strike="noStrike" spc="-1">
                <a:latin typeface="Times New Roman"/>
              </a:rPr>
              <a:t>‹#›</a:t>
            </a:fld>
            <a:endParaRPr lang="en-CA" sz="1400" b="0" strike="noStrike" spc="-1">
              <a:latin typeface="Times New Roman"/>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7.png"/><Relationship Id="rId7" Type="http://schemas.openxmlformats.org/officeDocument/2006/relationships/image" Target="../media/image7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1.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s>
</file>

<file path=ppt/slides/_rels/slide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6.pn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8.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5.png"/><Relationship Id="rId2" Type="http://schemas.openxmlformats.org/officeDocument/2006/relationships/image" Target="../media/image10.png"/><Relationship Id="rId1" Type="http://schemas.openxmlformats.org/officeDocument/2006/relationships/slideLayout" Target="../slideLayouts/slideLayout1.xml"/><Relationship Id="rId6" Type="http://schemas.openxmlformats.org/officeDocument/2006/relationships/image" Target="../media/image54.pn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2.png"/><Relationship Id="rId7" Type="http://schemas.openxmlformats.org/officeDocument/2006/relationships/image" Target="../media/image63.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Shape 1"/>
          <p:cNvSpPr txBox="1"/>
          <p:nvPr/>
        </p:nvSpPr>
        <p:spPr>
          <a:xfrm>
            <a:off x="504000" y="225720"/>
            <a:ext cx="9071640" cy="946440"/>
          </a:xfrm>
          <a:prstGeom prst="rect">
            <a:avLst/>
          </a:prstGeom>
          <a:noFill/>
          <a:ln>
            <a:noFill/>
          </a:ln>
        </p:spPr>
        <p:txBody>
          <a:bodyPr lIns="0" tIns="0" rIns="0" bIns="0" anchor="ctr">
            <a:noAutofit/>
          </a:bodyPr>
          <a:lstStyle/>
          <a:p>
            <a:pPr algn="ctr"/>
            <a:r>
              <a:rPr lang="en-CA" sz="4400" b="0" strike="noStrike" spc="-1">
                <a:latin typeface="Arial"/>
              </a:rPr>
              <a:t>Instructions</a:t>
            </a:r>
          </a:p>
        </p:txBody>
      </p:sp>
      <p:sp>
        <p:nvSpPr>
          <p:cNvPr id="42" name="TextShape 2"/>
          <p:cNvSpPr txBox="1"/>
          <p:nvPr/>
        </p:nvSpPr>
        <p:spPr>
          <a:xfrm>
            <a:off x="504000" y="1523160"/>
            <a:ext cx="9071640" cy="3398760"/>
          </a:xfrm>
          <a:prstGeom prst="rect">
            <a:avLst/>
          </a:prstGeom>
          <a:noFill/>
          <a:ln>
            <a:noFill/>
          </a:ln>
        </p:spPr>
        <p:txBody>
          <a:bodyPr lIns="0" tIns="0" rIns="0" bIns="0" anchor="ctr">
            <a:noAutofit/>
          </a:bodyPr>
          <a:lstStyle/>
          <a:p>
            <a:pPr algn="ctr"/>
            <a:r>
              <a:rPr lang="en-CA" sz="2400" b="0" strike="noStrike" spc="-1">
                <a:latin typeface="Arial"/>
              </a:rPr>
              <a:t>Drag and drop images in order from “most unhealthy” (left) to “most healthy” (right) on each slide. Then, move the vertical bar to sit between plants you feel are “sick” (on the left) and “healthy” (on the right). </a:t>
            </a:r>
          </a:p>
          <a:p>
            <a:pPr algn="ctr"/>
            <a:r>
              <a:rPr lang="en-CA" sz="2400" b="0" strike="noStrike" spc="-1">
                <a:latin typeface="Arial"/>
              </a:rPr>
              <a:t>You do not need to justify your choices. Some plants may look similar in terms of healthiness-- do your best and don’t think about it too hard.The goal is to assess how well different metrics mimic “human perception of plant health”.</a:t>
            </a:r>
          </a:p>
          <a:p>
            <a:pPr algn="ctr"/>
            <a:endParaRPr lang="en-CA" sz="2400" b="0" strike="noStrike" spc="-1">
              <a:latin typeface="Arial"/>
            </a:endParaRPr>
          </a:p>
          <a:p>
            <a:pPr algn="ctr"/>
            <a:r>
              <a:rPr lang="en-CA" sz="2400" b="0" strike="noStrike" spc="-1">
                <a:latin typeface="Arial"/>
              </a:rPr>
              <a:t>Save file as healthscore_validation_[INITALS]. Send back to me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 name="Picture 129"/>
          <p:cNvPicPr/>
          <p:nvPr/>
        </p:nvPicPr>
        <p:blipFill>
          <a:blip r:embed="rId2"/>
          <a:stretch/>
        </p:blipFill>
        <p:spPr>
          <a:xfrm>
            <a:off x="1792490" y="3179660"/>
            <a:ext cx="928800" cy="972000"/>
          </a:xfrm>
          <a:prstGeom prst="rect">
            <a:avLst/>
          </a:prstGeom>
          <a:ln>
            <a:noFill/>
          </a:ln>
        </p:spPr>
      </p:pic>
      <p:pic>
        <p:nvPicPr>
          <p:cNvPr id="131" name="Picture 130"/>
          <p:cNvPicPr/>
          <p:nvPr/>
        </p:nvPicPr>
        <p:blipFill>
          <a:blip r:embed="rId3"/>
          <a:stretch/>
        </p:blipFill>
        <p:spPr>
          <a:xfrm>
            <a:off x="6396712" y="3266129"/>
            <a:ext cx="813600" cy="972000"/>
          </a:xfrm>
          <a:prstGeom prst="rect">
            <a:avLst/>
          </a:prstGeom>
          <a:ln>
            <a:noFill/>
          </a:ln>
        </p:spPr>
      </p:pic>
      <p:pic>
        <p:nvPicPr>
          <p:cNvPr id="132" name="Picture 131"/>
          <p:cNvPicPr/>
          <p:nvPr/>
        </p:nvPicPr>
        <p:blipFill>
          <a:blip r:embed="rId4"/>
          <a:stretch/>
        </p:blipFill>
        <p:spPr>
          <a:xfrm>
            <a:off x="2732090" y="3258194"/>
            <a:ext cx="928800" cy="972000"/>
          </a:xfrm>
          <a:prstGeom prst="rect">
            <a:avLst/>
          </a:prstGeom>
          <a:ln>
            <a:noFill/>
          </a:ln>
        </p:spPr>
      </p:pic>
      <p:pic>
        <p:nvPicPr>
          <p:cNvPr id="133" name="Picture 132"/>
          <p:cNvPicPr/>
          <p:nvPr/>
        </p:nvPicPr>
        <p:blipFill>
          <a:blip r:embed="rId5"/>
          <a:stretch/>
        </p:blipFill>
        <p:spPr>
          <a:xfrm>
            <a:off x="7287557" y="3179660"/>
            <a:ext cx="867600" cy="972000"/>
          </a:xfrm>
          <a:prstGeom prst="rect">
            <a:avLst/>
          </a:prstGeom>
          <a:ln>
            <a:noFill/>
          </a:ln>
        </p:spPr>
      </p:pic>
      <p:pic>
        <p:nvPicPr>
          <p:cNvPr id="134" name="Picture 133"/>
          <p:cNvPicPr/>
          <p:nvPr/>
        </p:nvPicPr>
        <p:blipFill>
          <a:blip r:embed="rId6"/>
          <a:stretch/>
        </p:blipFill>
        <p:spPr>
          <a:xfrm>
            <a:off x="8104757" y="3197428"/>
            <a:ext cx="943200" cy="972000"/>
          </a:xfrm>
          <a:prstGeom prst="rect">
            <a:avLst/>
          </a:prstGeom>
          <a:ln>
            <a:noFill/>
          </a:ln>
        </p:spPr>
      </p:pic>
      <p:pic>
        <p:nvPicPr>
          <p:cNvPr id="135" name="Picture 134"/>
          <p:cNvPicPr/>
          <p:nvPr/>
        </p:nvPicPr>
        <p:blipFill>
          <a:blip r:embed="rId7"/>
          <a:stretch/>
        </p:blipFill>
        <p:spPr>
          <a:xfrm>
            <a:off x="0" y="3150194"/>
            <a:ext cx="936000" cy="972000"/>
          </a:xfrm>
          <a:prstGeom prst="rect">
            <a:avLst/>
          </a:prstGeom>
          <a:ln>
            <a:noFill/>
          </a:ln>
        </p:spPr>
      </p:pic>
      <p:pic>
        <p:nvPicPr>
          <p:cNvPr id="136" name="Picture 135"/>
          <p:cNvPicPr/>
          <p:nvPr/>
        </p:nvPicPr>
        <p:blipFill>
          <a:blip r:embed="rId8"/>
          <a:stretch/>
        </p:blipFill>
        <p:spPr>
          <a:xfrm>
            <a:off x="4573246" y="3258194"/>
            <a:ext cx="943200" cy="972000"/>
          </a:xfrm>
          <a:prstGeom prst="rect">
            <a:avLst/>
          </a:prstGeom>
          <a:ln>
            <a:noFill/>
          </a:ln>
        </p:spPr>
      </p:pic>
      <p:pic>
        <p:nvPicPr>
          <p:cNvPr id="137" name="Picture 136"/>
          <p:cNvPicPr/>
          <p:nvPr/>
        </p:nvPicPr>
        <p:blipFill>
          <a:blip r:embed="rId9"/>
          <a:stretch/>
        </p:blipFill>
        <p:spPr>
          <a:xfrm>
            <a:off x="890845" y="3258194"/>
            <a:ext cx="939600" cy="972000"/>
          </a:xfrm>
          <a:prstGeom prst="rect">
            <a:avLst/>
          </a:prstGeom>
          <a:ln>
            <a:noFill/>
          </a:ln>
        </p:spPr>
      </p:pic>
      <p:pic>
        <p:nvPicPr>
          <p:cNvPr id="138" name="Picture 137"/>
          <p:cNvPicPr/>
          <p:nvPr/>
        </p:nvPicPr>
        <p:blipFill>
          <a:blip r:embed="rId10"/>
          <a:stretch/>
        </p:blipFill>
        <p:spPr>
          <a:xfrm>
            <a:off x="5525512" y="3258194"/>
            <a:ext cx="871200" cy="972000"/>
          </a:xfrm>
          <a:prstGeom prst="rect">
            <a:avLst/>
          </a:prstGeom>
          <a:ln>
            <a:noFill/>
          </a:ln>
        </p:spPr>
      </p:pic>
      <p:pic>
        <p:nvPicPr>
          <p:cNvPr id="139" name="Picture 138"/>
          <p:cNvPicPr/>
          <p:nvPr/>
        </p:nvPicPr>
        <p:blipFill>
          <a:blip r:embed="rId11"/>
          <a:stretch/>
        </p:blipFill>
        <p:spPr>
          <a:xfrm>
            <a:off x="3577780" y="3258194"/>
            <a:ext cx="986400" cy="972000"/>
          </a:xfrm>
          <a:prstGeom prst="rect">
            <a:avLst/>
          </a:prstGeom>
          <a:ln>
            <a:noFill/>
          </a:ln>
        </p:spPr>
      </p:pic>
      <p:sp>
        <p:nvSpPr>
          <p:cNvPr id="140" name="Line 1"/>
          <p:cNvSpPr/>
          <p:nvPr/>
        </p:nvSpPr>
        <p:spPr>
          <a:xfrm>
            <a:off x="7210312" y="3083033"/>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 name="Picture 140"/>
          <p:cNvPicPr/>
          <p:nvPr/>
        </p:nvPicPr>
        <p:blipFill>
          <a:blip r:embed="rId2"/>
          <a:stretch/>
        </p:blipFill>
        <p:spPr>
          <a:xfrm>
            <a:off x="3663135" y="3726000"/>
            <a:ext cx="907200" cy="972000"/>
          </a:xfrm>
          <a:prstGeom prst="rect">
            <a:avLst/>
          </a:prstGeom>
          <a:ln>
            <a:noFill/>
          </a:ln>
        </p:spPr>
      </p:pic>
      <p:pic>
        <p:nvPicPr>
          <p:cNvPr id="142" name="Picture 141"/>
          <p:cNvPicPr/>
          <p:nvPr/>
        </p:nvPicPr>
        <p:blipFill>
          <a:blip r:embed="rId3"/>
          <a:stretch/>
        </p:blipFill>
        <p:spPr>
          <a:xfrm>
            <a:off x="2702865" y="3818323"/>
            <a:ext cx="928800" cy="972000"/>
          </a:xfrm>
          <a:prstGeom prst="rect">
            <a:avLst/>
          </a:prstGeom>
          <a:ln>
            <a:noFill/>
          </a:ln>
        </p:spPr>
      </p:pic>
      <p:pic>
        <p:nvPicPr>
          <p:cNvPr id="143" name="Picture 142"/>
          <p:cNvPicPr/>
          <p:nvPr/>
        </p:nvPicPr>
        <p:blipFill>
          <a:blip r:embed="rId4"/>
          <a:stretch/>
        </p:blipFill>
        <p:spPr>
          <a:xfrm>
            <a:off x="815265" y="3726000"/>
            <a:ext cx="943200" cy="972000"/>
          </a:xfrm>
          <a:prstGeom prst="rect">
            <a:avLst/>
          </a:prstGeom>
          <a:ln>
            <a:noFill/>
          </a:ln>
        </p:spPr>
      </p:pic>
      <p:pic>
        <p:nvPicPr>
          <p:cNvPr id="144" name="Picture 143"/>
          <p:cNvPicPr/>
          <p:nvPr/>
        </p:nvPicPr>
        <p:blipFill>
          <a:blip r:embed="rId5"/>
          <a:stretch/>
        </p:blipFill>
        <p:spPr>
          <a:xfrm>
            <a:off x="0" y="3562684"/>
            <a:ext cx="835200" cy="972000"/>
          </a:xfrm>
          <a:prstGeom prst="rect">
            <a:avLst/>
          </a:prstGeom>
          <a:ln>
            <a:noFill/>
          </a:ln>
        </p:spPr>
      </p:pic>
      <p:pic>
        <p:nvPicPr>
          <p:cNvPr id="145" name="Picture 144"/>
          <p:cNvPicPr/>
          <p:nvPr/>
        </p:nvPicPr>
        <p:blipFill>
          <a:blip r:embed="rId6"/>
          <a:stretch/>
        </p:blipFill>
        <p:spPr>
          <a:xfrm>
            <a:off x="4527491" y="3818323"/>
            <a:ext cx="982800" cy="972000"/>
          </a:xfrm>
          <a:prstGeom prst="rect">
            <a:avLst/>
          </a:prstGeom>
          <a:ln>
            <a:noFill/>
          </a:ln>
        </p:spPr>
      </p:pic>
      <p:pic>
        <p:nvPicPr>
          <p:cNvPr id="146" name="Picture 145"/>
          <p:cNvPicPr/>
          <p:nvPr/>
        </p:nvPicPr>
        <p:blipFill>
          <a:blip r:embed="rId7"/>
          <a:stretch/>
        </p:blipFill>
        <p:spPr>
          <a:xfrm>
            <a:off x="1650465" y="3726000"/>
            <a:ext cx="982800" cy="972000"/>
          </a:xfrm>
          <a:prstGeom prst="rect">
            <a:avLst/>
          </a:prstGeom>
          <a:ln>
            <a:noFill/>
          </a:ln>
        </p:spPr>
      </p:pic>
      <p:pic>
        <p:nvPicPr>
          <p:cNvPr id="147" name="Picture 146"/>
          <p:cNvPicPr/>
          <p:nvPr/>
        </p:nvPicPr>
        <p:blipFill>
          <a:blip r:embed="rId8"/>
          <a:stretch/>
        </p:blipFill>
        <p:spPr>
          <a:xfrm>
            <a:off x="6669000" y="3835626"/>
            <a:ext cx="918000" cy="972000"/>
          </a:xfrm>
          <a:prstGeom prst="rect">
            <a:avLst/>
          </a:prstGeom>
          <a:ln>
            <a:noFill/>
          </a:ln>
        </p:spPr>
      </p:pic>
      <p:pic>
        <p:nvPicPr>
          <p:cNvPr id="148" name="Picture 147"/>
          <p:cNvPicPr/>
          <p:nvPr/>
        </p:nvPicPr>
        <p:blipFill>
          <a:blip r:embed="rId9"/>
          <a:stretch/>
        </p:blipFill>
        <p:spPr>
          <a:xfrm>
            <a:off x="7512019" y="3835626"/>
            <a:ext cx="918000" cy="972000"/>
          </a:xfrm>
          <a:prstGeom prst="rect">
            <a:avLst/>
          </a:prstGeom>
          <a:ln>
            <a:noFill/>
          </a:ln>
        </p:spPr>
      </p:pic>
      <p:pic>
        <p:nvPicPr>
          <p:cNvPr id="149" name="Picture 148"/>
          <p:cNvPicPr/>
          <p:nvPr/>
        </p:nvPicPr>
        <p:blipFill>
          <a:blip r:embed="rId10"/>
          <a:stretch/>
        </p:blipFill>
        <p:spPr>
          <a:xfrm>
            <a:off x="8265232" y="3892413"/>
            <a:ext cx="961200" cy="972000"/>
          </a:xfrm>
          <a:prstGeom prst="rect">
            <a:avLst/>
          </a:prstGeom>
          <a:ln>
            <a:noFill/>
          </a:ln>
        </p:spPr>
      </p:pic>
      <p:pic>
        <p:nvPicPr>
          <p:cNvPr id="150" name="Picture 149"/>
          <p:cNvPicPr/>
          <p:nvPr/>
        </p:nvPicPr>
        <p:blipFill>
          <a:blip r:embed="rId11"/>
          <a:stretch/>
        </p:blipFill>
        <p:spPr>
          <a:xfrm>
            <a:off x="5557155" y="3726000"/>
            <a:ext cx="1033200" cy="972000"/>
          </a:xfrm>
          <a:prstGeom prst="rect">
            <a:avLst/>
          </a:prstGeom>
          <a:ln>
            <a:noFill/>
          </a:ln>
        </p:spPr>
      </p:pic>
      <p:sp>
        <p:nvSpPr>
          <p:cNvPr id="151" name="Line 1"/>
          <p:cNvSpPr/>
          <p:nvPr/>
        </p:nvSpPr>
        <p:spPr>
          <a:xfrm>
            <a:off x="6637219" y="3456000"/>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p:cNvPicPr/>
          <p:nvPr/>
        </p:nvPicPr>
        <p:blipFill>
          <a:blip r:embed="rId2"/>
          <a:stretch/>
        </p:blipFill>
        <p:spPr>
          <a:xfrm>
            <a:off x="7252557" y="3706320"/>
            <a:ext cx="929160" cy="985680"/>
          </a:xfrm>
          <a:prstGeom prst="rect">
            <a:avLst/>
          </a:prstGeom>
          <a:ln>
            <a:noFill/>
          </a:ln>
        </p:spPr>
      </p:pic>
      <p:pic>
        <p:nvPicPr>
          <p:cNvPr id="44" name="Picture 43"/>
          <p:cNvPicPr/>
          <p:nvPr/>
        </p:nvPicPr>
        <p:blipFill>
          <a:blip r:embed="rId3"/>
          <a:stretch/>
        </p:blipFill>
        <p:spPr>
          <a:xfrm>
            <a:off x="1807278" y="3549612"/>
            <a:ext cx="936000" cy="978480"/>
          </a:xfrm>
          <a:prstGeom prst="rect">
            <a:avLst/>
          </a:prstGeom>
          <a:ln>
            <a:noFill/>
          </a:ln>
        </p:spPr>
      </p:pic>
      <p:pic>
        <p:nvPicPr>
          <p:cNvPr id="45" name="Picture 44"/>
          <p:cNvPicPr/>
          <p:nvPr/>
        </p:nvPicPr>
        <p:blipFill>
          <a:blip r:embed="rId4"/>
          <a:stretch/>
        </p:blipFill>
        <p:spPr>
          <a:xfrm>
            <a:off x="641520" y="3549612"/>
            <a:ext cx="1007280" cy="981000"/>
          </a:xfrm>
          <a:prstGeom prst="rect">
            <a:avLst/>
          </a:prstGeom>
          <a:ln>
            <a:noFill/>
          </a:ln>
        </p:spPr>
      </p:pic>
      <p:pic>
        <p:nvPicPr>
          <p:cNvPr id="46" name="Picture 45"/>
          <p:cNvPicPr/>
          <p:nvPr/>
        </p:nvPicPr>
        <p:blipFill>
          <a:blip r:embed="rId5"/>
          <a:stretch/>
        </p:blipFill>
        <p:spPr>
          <a:xfrm>
            <a:off x="8317923" y="3769115"/>
            <a:ext cx="864000" cy="972720"/>
          </a:xfrm>
          <a:prstGeom prst="rect">
            <a:avLst/>
          </a:prstGeom>
          <a:ln>
            <a:noFill/>
          </a:ln>
        </p:spPr>
      </p:pic>
      <p:pic>
        <p:nvPicPr>
          <p:cNvPr id="47" name="Picture 46"/>
          <p:cNvPicPr/>
          <p:nvPr/>
        </p:nvPicPr>
        <p:blipFill>
          <a:blip r:embed="rId6"/>
          <a:stretch/>
        </p:blipFill>
        <p:spPr>
          <a:xfrm>
            <a:off x="9300343" y="3782975"/>
            <a:ext cx="942480" cy="945000"/>
          </a:xfrm>
          <a:prstGeom prst="rect">
            <a:avLst/>
          </a:prstGeom>
          <a:ln>
            <a:noFill/>
          </a:ln>
        </p:spPr>
      </p:pic>
      <p:pic>
        <p:nvPicPr>
          <p:cNvPr id="48" name="Picture 47"/>
          <p:cNvPicPr/>
          <p:nvPr/>
        </p:nvPicPr>
        <p:blipFill>
          <a:blip r:embed="rId7"/>
          <a:stretch/>
        </p:blipFill>
        <p:spPr>
          <a:xfrm>
            <a:off x="5282099" y="3624492"/>
            <a:ext cx="922680" cy="937080"/>
          </a:xfrm>
          <a:prstGeom prst="rect">
            <a:avLst/>
          </a:prstGeom>
          <a:ln>
            <a:noFill/>
          </a:ln>
        </p:spPr>
      </p:pic>
      <p:pic>
        <p:nvPicPr>
          <p:cNvPr id="49" name="Picture 48"/>
          <p:cNvPicPr/>
          <p:nvPr/>
        </p:nvPicPr>
        <p:blipFill>
          <a:blip r:embed="rId8"/>
          <a:stretch/>
        </p:blipFill>
        <p:spPr>
          <a:xfrm>
            <a:off x="4044600" y="3632501"/>
            <a:ext cx="962640" cy="936000"/>
          </a:xfrm>
          <a:prstGeom prst="rect">
            <a:avLst/>
          </a:prstGeom>
          <a:ln>
            <a:noFill/>
          </a:ln>
        </p:spPr>
      </p:pic>
      <p:pic>
        <p:nvPicPr>
          <p:cNvPr id="50" name="Picture 49"/>
          <p:cNvPicPr/>
          <p:nvPr/>
        </p:nvPicPr>
        <p:blipFill>
          <a:blip r:embed="rId9"/>
          <a:stretch/>
        </p:blipFill>
        <p:spPr>
          <a:xfrm>
            <a:off x="10101464" y="3741960"/>
            <a:ext cx="960840" cy="914400"/>
          </a:xfrm>
          <a:prstGeom prst="rect">
            <a:avLst/>
          </a:prstGeom>
          <a:ln>
            <a:noFill/>
          </a:ln>
        </p:spPr>
      </p:pic>
      <p:pic>
        <p:nvPicPr>
          <p:cNvPr id="51" name="Picture 50"/>
          <p:cNvPicPr/>
          <p:nvPr/>
        </p:nvPicPr>
        <p:blipFill>
          <a:blip r:embed="rId10"/>
          <a:stretch/>
        </p:blipFill>
        <p:spPr>
          <a:xfrm>
            <a:off x="2892061" y="3624492"/>
            <a:ext cx="877680" cy="903600"/>
          </a:xfrm>
          <a:prstGeom prst="rect">
            <a:avLst/>
          </a:prstGeom>
          <a:ln>
            <a:noFill/>
          </a:ln>
        </p:spPr>
      </p:pic>
      <p:sp>
        <p:nvSpPr>
          <p:cNvPr id="52" name="Line 1"/>
          <p:cNvSpPr/>
          <p:nvPr/>
        </p:nvSpPr>
        <p:spPr>
          <a:xfrm>
            <a:off x="6917961" y="3549612"/>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52"/>
          <p:cNvPicPr/>
          <p:nvPr/>
        </p:nvPicPr>
        <p:blipFill>
          <a:blip r:embed="rId2"/>
          <a:stretch/>
        </p:blipFill>
        <p:spPr>
          <a:xfrm>
            <a:off x="7063900" y="3512052"/>
            <a:ext cx="910800" cy="972000"/>
          </a:xfrm>
          <a:prstGeom prst="rect">
            <a:avLst/>
          </a:prstGeom>
          <a:ln>
            <a:noFill/>
          </a:ln>
        </p:spPr>
      </p:pic>
      <p:pic>
        <p:nvPicPr>
          <p:cNvPr id="54" name="Picture 53"/>
          <p:cNvPicPr/>
          <p:nvPr/>
        </p:nvPicPr>
        <p:blipFill>
          <a:blip r:embed="rId3"/>
          <a:stretch/>
        </p:blipFill>
        <p:spPr>
          <a:xfrm>
            <a:off x="1771394" y="3566168"/>
            <a:ext cx="903600" cy="972000"/>
          </a:xfrm>
          <a:prstGeom prst="rect">
            <a:avLst/>
          </a:prstGeom>
          <a:ln>
            <a:noFill/>
          </a:ln>
        </p:spPr>
      </p:pic>
      <p:pic>
        <p:nvPicPr>
          <p:cNvPr id="55" name="Picture 54"/>
          <p:cNvPicPr/>
          <p:nvPr/>
        </p:nvPicPr>
        <p:blipFill>
          <a:blip r:embed="rId4"/>
          <a:stretch/>
        </p:blipFill>
        <p:spPr>
          <a:xfrm>
            <a:off x="3581150" y="3512052"/>
            <a:ext cx="910800" cy="972000"/>
          </a:xfrm>
          <a:prstGeom prst="rect">
            <a:avLst/>
          </a:prstGeom>
          <a:ln>
            <a:noFill/>
          </a:ln>
        </p:spPr>
      </p:pic>
      <p:pic>
        <p:nvPicPr>
          <p:cNvPr id="56" name="Picture 55"/>
          <p:cNvPicPr/>
          <p:nvPr/>
        </p:nvPicPr>
        <p:blipFill>
          <a:blip r:embed="rId5"/>
          <a:stretch/>
        </p:blipFill>
        <p:spPr>
          <a:xfrm>
            <a:off x="57600" y="3566168"/>
            <a:ext cx="1022400" cy="972000"/>
          </a:xfrm>
          <a:prstGeom prst="rect">
            <a:avLst/>
          </a:prstGeom>
          <a:ln>
            <a:noFill/>
          </a:ln>
        </p:spPr>
      </p:pic>
      <p:pic>
        <p:nvPicPr>
          <p:cNvPr id="57" name="Picture 56"/>
          <p:cNvPicPr/>
          <p:nvPr/>
        </p:nvPicPr>
        <p:blipFill>
          <a:blip r:embed="rId6"/>
          <a:stretch/>
        </p:blipFill>
        <p:spPr>
          <a:xfrm>
            <a:off x="4720125" y="3512052"/>
            <a:ext cx="1036800" cy="972000"/>
          </a:xfrm>
          <a:prstGeom prst="rect">
            <a:avLst/>
          </a:prstGeom>
          <a:ln>
            <a:noFill/>
          </a:ln>
        </p:spPr>
      </p:pic>
      <p:pic>
        <p:nvPicPr>
          <p:cNvPr id="58" name="Picture 57"/>
          <p:cNvPicPr/>
          <p:nvPr/>
        </p:nvPicPr>
        <p:blipFill>
          <a:blip r:embed="rId7"/>
          <a:stretch/>
        </p:blipFill>
        <p:spPr>
          <a:xfrm>
            <a:off x="2628446" y="3566168"/>
            <a:ext cx="972000" cy="972000"/>
          </a:xfrm>
          <a:prstGeom prst="rect">
            <a:avLst/>
          </a:prstGeom>
          <a:ln>
            <a:noFill/>
          </a:ln>
        </p:spPr>
      </p:pic>
      <p:pic>
        <p:nvPicPr>
          <p:cNvPr id="59" name="Picture 58"/>
          <p:cNvPicPr/>
          <p:nvPr/>
        </p:nvPicPr>
        <p:blipFill>
          <a:blip r:embed="rId8"/>
          <a:stretch/>
        </p:blipFill>
        <p:spPr>
          <a:xfrm>
            <a:off x="8064000" y="3566168"/>
            <a:ext cx="1008000" cy="972000"/>
          </a:xfrm>
          <a:prstGeom prst="rect">
            <a:avLst/>
          </a:prstGeom>
          <a:ln>
            <a:noFill/>
          </a:ln>
        </p:spPr>
      </p:pic>
      <p:pic>
        <p:nvPicPr>
          <p:cNvPr id="60" name="Picture 59"/>
          <p:cNvPicPr/>
          <p:nvPr/>
        </p:nvPicPr>
        <p:blipFill>
          <a:blip r:embed="rId9"/>
          <a:stretch/>
        </p:blipFill>
        <p:spPr>
          <a:xfrm>
            <a:off x="1008000" y="3654658"/>
            <a:ext cx="867600" cy="972000"/>
          </a:xfrm>
          <a:prstGeom prst="rect">
            <a:avLst/>
          </a:prstGeom>
          <a:ln>
            <a:noFill/>
          </a:ln>
        </p:spPr>
      </p:pic>
      <p:pic>
        <p:nvPicPr>
          <p:cNvPr id="61" name="Picture 60"/>
          <p:cNvPicPr/>
          <p:nvPr/>
        </p:nvPicPr>
        <p:blipFill>
          <a:blip r:embed="rId10"/>
          <a:stretch/>
        </p:blipFill>
        <p:spPr>
          <a:xfrm>
            <a:off x="5985100" y="3566168"/>
            <a:ext cx="1008000" cy="972000"/>
          </a:xfrm>
          <a:prstGeom prst="rect">
            <a:avLst/>
          </a:prstGeom>
          <a:ln>
            <a:noFill/>
          </a:ln>
        </p:spPr>
      </p:pic>
      <p:pic>
        <p:nvPicPr>
          <p:cNvPr id="62" name="Picture 61"/>
          <p:cNvPicPr/>
          <p:nvPr/>
        </p:nvPicPr>
        <p:blipFill>
          <a:blip r:embed="rId11"/>
          <a:stretch/>
        </p:blipFill>
        <p:spPr>
          <a:xfrm>
            <a:off x="9045600" y="3654658"/>
            <a:ext cx="936000" cy="972000"/>
          </a:xfrm>
          <a:prstGeom prst="rect">
            <a:avLst/>
          </a:prstGeom>
          <a:ln>
            <a:noFill/>
          </a:ln>
        </p:spPr>
      </p:pic>
      <p:sp>
        <p:nvSpPr>
          <p:cNvPr id="63" name="Line 1"/>
          <p:cNvSpPr/>
          <p:nvPr/>
        </p:nvSpPr>
        <p:spPr>
          <a:xfrm>
            <a:off x="6966700" y="3352219"/>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Picture 63"/>
          <p:cNvPicPr/>
          <p:nvPr/>
        </p:nvPicPr>
        <p:blipFill>
          <a:blip r:embed="rId2"/>
          <a:stretch/>
        </p:blipFill>
        <p:spPr>
          <a:xfrm>
            <a:off x="1087200" y="3628336"/>
            <a:ext cx="928800" cy="972000"/>
          </a:xfrm>
          <a:prstGeom prst="rect">
            <a:avLst/>
          </a:prstGeom>
          <a:ln>
            <a:noFill/>
          </a:ln>
        </p:spPr>
      </p:pic>
      <p:pic>
        <p:nvPicPr>
          <p:cNvPr id="65" name="Picture 64"/>
          <p:cNvPicPr/>
          <p:nvPr/>
        </p:nvPicPr>
        <p:blipFill>
          <a:blip r:embed="rId3"/>
          <a:stretch/>
        </p:blipFill>
        <p:spPr>
          <a:xfrm>
            <a:off x="5996243" y="3752980"/>
            <a:ext cx="914400" cy="972000"/>
          </a:xfrm>
          <a:prstGeom prst="rect">
            <a:avLst/>
          </a:prstGeom>
          <a:ln>
            <a:noFill/>
          </a:ln>
        </p:spPr>
      </p:pic>
      <p:pic>
        <p:nvPicPr>
          <p:cNvPr id="66" name="Picture 65"/>
          <p:cNvPicPr/>
          <p:nvPr/>
        </p:nvPicPr>
        <p:blipFill>
          <a:blip r:embed="rId4"/>
          <a:stretch/>
        </p:blipFill>
        <p:spPr>
          <a:xfrm>
            <a:off x="4352749" y="3752980"/>
            <a:ext cx="943200" cy="972000"/>
          </a:xfrm>
          <a:prstGeom prst="rect">
            <a:avLst/>
          </a:prstGeom>
          <a:ln>
            <a:noFill/>
          </a:ln>
        </p:spPr>
      </p:pic>
      <p:pic>
        <p:nvPicPr>
          <p:cNvPr id="67" name="Picture 66"/>
          <p:cNvPicPr/>
          <p:nvPr/>
        </p:nvPicPr>
        <p:blipFill>
          <a:blip r:embed="rId5"/>
          <a:stretch/>
        </p:blipFill>
        <p:spPr>
          <a:xfrm>
            <a:off x="5140296" y="3752980"/>
            <a:ext cx="982800" cy="972000"/>
          </a:xfrm>
          <a:prstGeom prst="rect">
            <a:avLst/>
          </a:prstGeom>
          <a:ln>
            <a:noFill/>
          </a:ln>
        </p:spPr>
      </p:pic>
      <p:pic>
        <p:nvPicPr>
          <p:cNvPr id="68" name="Picture 67"/>
          <p:cNvPicPr/>
          <p:nvPr/>
        </p:nvPicPr>
        <p:blipFill>
          <a:blip r:embed="rId6"/>
          <a:stretch/>
        </p:blipFill>
        <p:spPr>
          <a:xfrm>
            <a:off x="43896" y="3592336"/>
            <a:ext cx="1098000" cy="972000"/>
          </a:xfrm>
          <a:prstGeom prst="rect">
            <a:avLst/>
          </a:prstGeom>
          <a:ln>
            <a:noFill/>
          </a:ln>
        </p:spPr>
      </p:pic>
      <p:pic>
        <p:nvPicPr>
          <p:cNvPr id="69" name="Picture 68"/>
          <p:cNvPicPr/>
          <p:nvPr/>
        </p:nvPicPr>
        <p:blipFill>
          <a:blip r:embed="rId7"/>
          <a:stretch/>
        </p:blipFill>
        <p:spPr>
          <a:xfrm>
            <a:off x="7959716" y="3592336"/>
            <a:ext cx="918000" cy="972000"/>
          </a:xfrm>
          <a:prstGeom prst="rect">
            <a:avLst/>
          </a:prstGeom>
          <a:ln>
            <a:noFill/>
          </a:ln>
        </p:spPr>
      </p:pic>
      <p:pic>
        <p:nvPicPr>
          <p:cNvPr id="70" name="Picture 69"/>
          <p:cNvPicPr/>
          <p:nvPr/>
        </p:nvPicPr>
        <p:blipFill>
          <a:blip r:embed="rId8"/>
          <a:stretch/>
        </p:blipFill>
        <p:spPr>
          <a:xfrm>
            <a:off x="2016000" y="3628336"/>
            <a:ext cx="918000" cy="972000"/>
          </a:xfrm>
          <a:prstGeom prst="rect">
            <a:avLst/>
          </a:prstGeom>
          <a:ln>
            <a:noFill/>
          </a:ln>
        </p:spPr>
      </p:pic>
      <p:pic>
        <p:nvPicPr>
          <p:cNvPr id="71" name="Picture 70"/>
          <p:cNvPicPr/>
          <p:nvPr/>
        </p:nvPicPr>
        <p:blipFill>
          <a:blip r:embed="rId9"/>
          <a:stretch/>
        </p:blipFill>
        <p:spPr>
          <a:xfrm>
            <a:off x="3253703" y="3628336"/>
            <a:ext cx="957600" cy="972000"/>
          </a:xfrm>
          <a:prstGeom prst="rect">
            <a:avLst/>
          </a:prstGeom>
          <a:ln>
            <a:noFill/>
          </a:ln>
        </p:spPr>
      </p:pic>
      <p:pic>
        <p:nvPicPr>
          <p:cNvPr id="72" name="Picture 71"/>
          <p:cNvPicPr/>
          <p:nvPr/>
        </p:nvPicPr>
        <p:blipFill>
          <a:blip r:embed="rId10"/>
          <a:stretch/>
        </p:blipFill>
        <p:spPr>
          <a:xfrm>
            <a:off x="8932834" y="3752980"/>
            <a:ext cx="972000" cy="972000"/>
          </a:xfrm>
          <a:prstGeom prst="rect">
            <a:avLst/>
          </a:prstGeom>
          <a:ln>
            <a:noFill/>
          </a:ln>
        </p:spPr>
      </p:pic>
      <p:pic>
        <p:nvPicPr>
          <p:cNvPr id="73" name="Picture 72"/>
          <p:cNvPicPr/>
          <p:nvPr/>
        </p:nvPicPr>
        <p:blipFill>
          <a:blip r:embed="rId11"/>
          <a:stretch/>
        </p:blipFill>
        <p:spPr>
          <a:xfrm>
            <a:off x="6910643" y="3752980"/>
            <a:ext cx="889200" cy="972000"/>
          </a:xfrm>
          <a:prstGeom prst="rect">
            <a:avLst/>
          </a:prstGeom>
          <a:ln>
            <a:noFill/>
          </a:ln>
        </p:spPr>
      </p:pic>
      <p:sp>
        <p:nvSpPr>
          <p:cNvPr id="74" name="Line 1"/>
          <p:cNvSpPr/>
          <p:nvPr/>
        </p:nvSpPr>
        <p:spPr>
          <a:xfrm>
            <a:off x="3032245" y="3358336"/>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Picture 74"/>
          <p:cNvPicPr/>
          <p:nvPr/>
        </p:nvPicPr>
        <p:blipFill>
          <a:blip r:embed="rId2"/>
          <a:stretch/>
        </p:blipFill>
        <p:spPr>
          <a:xfrm>
            <a:off x="3514613" y="3661828"/>
            <a:ext cx="813600" cy="972000"/>
          </a:xfrm>
          <a:prstGeom prst="rect">
            <a:avLst/>
          </a:prstGeom>
          <a:ln>
            <a:noFill/>
          </a:ln>
        </p:spPr>
      </p:pic>
      <p:pic>
        <p:nvPicPr>
          <p:cNvPr id="76" name="Picture 75"/>
          <p:cNvPicPr/>
          <p:nvPr/>
        </p:nvPicPr>
        <p:blipFill>
          <a:blip r:embed="rId3"/>
          <a:stretch/>
        </p:blipFill>
        <p:spPr>
          <a:xfrm>
            <a:off x="7326000" y="3798813"/>
            <a:ext cx="914400" cy="972000"/>
          </a:xfrm>
          <a:prstGeom prst="rect">
            <a:avLst/>
          </a:prstGeom>
          <a:ln>
            <a:noFill/>
          </a:ln>
        </p:spPr>
      </p:pic>
      <p:pic>
        <p:nvPicPr>
          <p:cNvPr id="77" name="Picture 76"/>
          <p:cNvPicPr/>
          <p:nvPr/>
        </p:nvPicPr>
        <p:blipFill>
          <a:blip r:embed="rId4"/>
          <a:stretch/>
        </p:blipFill>
        <p:spPr>
          <a:xfrm>
            <a:off x="-21600" y="3439920"/>
            <a:ext cx="957600" cy="972000"/>
          </a:xfrm>
          <a:prstGeom prst="rect">
            <a:avLst/>
          </a:prstGeom>
          <a:ln>
            <a:noFill/>
          </a:ln>
        </p:spPr>
      </p:pic>
      <p:pic>
        <p:nvPicPr>
          <p:cNvPr id="78" name="Picture 77"/>
          <p:cNvPicPr/>
          <p:nvPr/>
        </p:nvPicPr>
        <p:blipFill>
          <a:blip r:embed="rId5"/>
          <a:stretch/>
        </p:blipFill>
        <p:spPr>
          <a:xfrm>
            <a:off x="813600" y="3545714"/>
            <a:ext cx="846000" cy="972000"/>
          </a:xfrm>
          <a:prstGeom prst="rect">
            <a:avLst/>
          </a:prstGeom>
          <a:ln>
            <a:noFill/>
          </a:ln>
        </p:spPr>
      </p:pic>
      <p:pic>
        <p:nvPicPr>
          <p:cNvPr id="79" name="Picture 78"/>
          <p:cNvPicPr/>
          <p:nvPr/>
        </p:nvPicPr>
        <p:blipFill>
          <a:blip r:embed="rId6"/>
          <a:stretch/>
        </p:blipFill>
        <p:spPr>
          <a:xfrm>
            <a:off x="4485600" y="3595317"/>
            <a:ext cx="936000" cy="972000"/>
          </a:xfrm>
          <a:prstGeom prst="rect">
            <a:avLst/>
          </a:prstGeom>
          <a:ln>
            <a:noFill/>
          </a:ln>
        </p:spPr>
      </p:pic>
      <p:pic>
        <p:nvPicPr>
          <p:cNvPr id="80" name="Picture 79"/>
          <p:cNvPicPr/>
          <p:nvPr/>
        </p:nvPicPr>
        <p:blipFill>
          <a:blip r:embed="rId7"/>
          <a:stretch/>
        </p:blipFill>
        <p:spPr>
          <a:xfrm>
            <a:off x="2527200" y="3651508"/>
            <a:ext cx="986400" cy="972000"/>
          </a:xfrm>
          <a:prstGeom prst="rect">
            <a:avLst/>
          </a:prstGeom>
          <a:ln>
            <a:noFill/>
          </a:ln>
        </p:spPr>
      </p:pic>
      <p:pic>
        <p:nvPicPr>
          <p:cNvPr id="81" name="Picture 80"/>
          <p:cNvPicPr/>
          <p:nvPr/>
        </p:nvPicPr>
        <p:blipFill>
          <a:blip r:embed="rId8"/>
          <a:stretch/>
        </p:blipFill>
        <p:spPr>
          <a:xfrm>
            <a:off x="6504310" y="3798813"/>
            <a:ext cx="892800" cy="972000"/>
          </a:xfrm>
          <a:prstGeom prst="rect">
            <a:avLst/>
          </a:prstGeom>
          <a:ln>
            <a:noFill/>
          </a:ln>
        </p:spPr>
      </p:pic>
      <p:pic>
        <p:nvPicPr>
          <p:cNvPr id="82" name="Picture 81"/>
          <p:cNvPicPr/>
          <p:nvPr/>
        </p:nvPicPr>
        <p:blipFill>
          <a:blip r:embed="rId9"/>
          <a:stretch/>
        </p:blipFill>
        <p:spPr>
          <a:xfrm>
            <a:off x="8402270" y="3861546"/>
            <a:ext cx="918000" cy="972000"/>
          </a:xfrm>
          <a:prstGeom prst="rect">
            <a:avLst/>
          </a:prstGeom>
          <a:ln>
            <a:noFill/>
          </a:ln>
        </p:spPr>
      </p:pic>
      <p:pic>
        <p:nvPicPr>
          <p:cNvPr id="83" name="Picture 82"/>
          <p:cNvPicPr/>
          <p:nvPr/>
        </p:nvPicPr>
        <p:blipFill>
          <a:blip r:embed="rId10"/>
          <a:stretch/>
        </p:blipFill>
        <p:spPr>
          <a:xfrm>
            <a:off x="1605600" y="3651508"/>
            <a:ext cx="921600" cy="972000"/>
          </a:xfrm>
          <a:prstGeom prst="rect">
            <a:avLst/>
          </a:prstGeom>
          <a:ln>
            <a:noFill/>
          </a:ln>
        </p:spPr>
      </p:pic>
      <p:pic>
        <p:nvPicPr>
          <p:cNvPr id="84" name="Picture 83"/>
          <p:cNvPicPr/>
          <p:nvPr/>
        </p:nvPicPr>
        <p:blipFill>
          <a:blip r:embed="rId11"/>
          <a:stretch/>
        </p:blipFill>
        <p:spPr>
          <a:xfrm>
            <a:off x="5490000" y="3661828"/>
            <a:ext cx="918000" cy="972000"/>
          </a:xfrm>
          <a:prstGeom prst="rect">
            <a:avLst/>
          </a:prstGeom>
          <a:ln>
            <a:noFill/>
          </a:ln>
        </p:spPr>
      </p:pic>
      <p:sp>
        <p:nvSpPr>
          <p:cNvPr id="85" name="Line 1"/>
          <p:cNvSpPr/>
          <p:nvPr/>
        </p:nvSpPr>
        <p:spPr>
          <a:xfrm>
            <a:off x="6408000" y="3439920"/>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p:cNvPicPr/>
          <p:nvPr/>
        </p:nvPicPr>
        <p:blipFill>
          <a:blip r:embed="rId2"/>
          <a:stretch/>
        </p:blipFill>
        <p:spPr>
          <a:xfrm>
            <a:off x="3881148" y="3631819"/>
            <a:ext cx="813600" cy="972000"/>
          </a:xfrm>
          <a:prstGeom prst="rect">
            <a:avLst/>
          </a:prstGeom>
          <a:ln>
            <a:noFill/>
          </a:ln>
        </p:spPr>
      </p:pic>
      <p:pic>
        <p:nvPicPr>
          <p:cNvPr id="87" name="Picture 86"/>
          <p:cNvPicPr/>
          <p:nvPr/>
        </p:nvPicPr>
        <p:blipFill>
          <a:blip r:embed="rId3"/>
          <a:stretch/>
        </p:blipFill>
        <p:spPr>
          <a:xfrm>
            <a:off x="7204149" y="3549987"/>
            <a:ext cx="914400" cy="972000"/>
          </a:xfrm>
          <a:prstGeom prst="rect">
            <a:avLst/>
          </a:prstGeom>
          <a:ln>
            <a:noFill/>
          </a:ln>
        </p:spPr>
      </p:pic>
      <p:pic>
        <p:nvPicPr>
          <p:cNvPr id="88" name="Picture 87"/>
          <p:cNvPicPr/>
          <p:nvPr/>
        </p:nvPicPr>
        <p:blipFill>
          <a:blip r:embed="rId4"/>
          <a:stretch/>
        </p:blipFill>
        <p:spPr>
          <a:xfrm>
            <a:off x="2887026" y="3549987"/>
            <a:ext cx="907200" cy="972000"/>
          </a:xfrm>
          <a:prstGeom prst="rect">
            <a:avLst/>
          </a:prstGeom>
          <a:ln>
            <a:noFill/>
          </a:ln>
        </p:spPr>
      </p:pic>
      <p:pic>
        <p:nvPicPr>
          <p:cNvPr id="89" name="Picture 88"/>
          <p:cNvPicPr/>
          <p:nvPr/>
        </p:nvPicPr>
        <p:blipFill>
          <a:blip r:embed="rId5"/>
          <a:stretch/>
        </p:blipFill>
        <p:spPr>
          <a:xfrm>
            <a:off x="8369639" y="3631819"/>
            <a:ext cx="982800" cy="972000"/>
          </a:xfrm>
          <a:prstGeom prst="rect">
            <a:avLst/>
          </a:prstGeom>
          <a:ln>
            <a:noFill/>
          </a:ln>
        </p:spPr>
      </p:pic>
      <p:pic>
        <p:nvPicPr>
          <p:cNvPr id="90" name="Picture 89"/>
          <p:cNvPicPr/>
          <p:nvPr/>
        </p:nvPicPr>
        <p:blipFill>
          <a:blip r:embed="rId6"/>
          <a:stretch/>
        </p:blipFill>
        <p:spPr>
          <a:xfrm>
            <a:off x="6174452" y="3400575"/>
            <a:ext cx="907200" cy="972000"/>
          </a:xfrm>
          <a:prstGeom prst="rect">
            <a:avLst/>
          </a:prstGeom>
          <a:ln>
            <a:noFill/>
          </a:ln>
        </p:spPr>
      </p:pic>
      <p:pic>
        <p:nvPicPr>
          <p:cNvPr id="91" name="Picture 90"/>
          <p:cNvPicPr/>
          <p:nvPr/>
        </p:nvPicPr>
        <p:blipFill>
          <a:blip r:embed="rId7"/>
          <a:stretch/>
        </p:blipFill>
        <p:spPr>
          <a:xfrm>
            <a:off x="4521878" y="3456000"/>
            <a:ext cx="864000" cy="972000"/>
          </a:xfrm>
          <a:prstGeom prst="rect">
            <a:avLst/>
          </a:prstGeom>
          <a:ln>
            <a:noFill/>
          </a:ln>
        </p:spPr>
      </p:pic>
      <p:pic>
        <p:nvPicPr>
          <p:cNvPr id="92" name="Picture 91"/>
          <p:cNvPicPr/>
          <p:nvPr/>
        </p:nvPicPr>
        <p:blipFill>
          <a:blip r:embed="rId8"/>
          <a:stretch/>
        </p:blipFill>
        <p:spPr>
          <a:xfrm>
            <a:off x="5317645" y="3485884"/>
            <a:ext cx="961200" cy="972000"/>
          </a:xfrm>
          <a:prstGeom prst="rect">
            <a:avLst/>
          </a:prstGeom>
          <a:ln>
            <a:noFill/>
          </a:ln>
        </p:spPr>
      </p:pic>
      <p:pic>
        <p:nvPicPr>
          <p:cNvPr id="93" name="Picture 92"/>
          <p:cNvPicPr/>
          <p:nvPr/>
        </p:nvPicPr>
        <p:blipFill>
          <a:blip r:embed="rId9"/>
          <a:stretch/>
        </p:blipFill>
        <p:spPr>
          <a:xfrm>
            <a:off x="1019149" y="3417948"/>
            <a:ext cx="972000" cy="972000"/>
          </a:xfrm>
          <a:prstGeom prst="rect">
            <a:avLst/>
          </a:prstGeom>
          <a:ln>
            <a:noFill/>
          </a:ln>
        </p:spPr>
      </p:pic>
      <p:pic>
        <p:nvPicPr>
          <p:cNvPr id="94" name="Picture 93"/>
          <p:cNvPicPr/>
          <p:nvPr/>
        </p:nvPicPr>
        <p:blipFill>
          <a:blip r:embed="rId10"/>
          <a:stretch/>
        </p:blipFill>
        <p:spPr>
          <a:xfrm>
            <a:off x="2095374" y="3456000"/>
            <a:ext cx="946800" cy="972000"/>
          </a:xfrm>
          <a:prstGeom prst="rect">
            <a:avLst/>
          </a:prstGeom>
          <a:ln>
            <a:noFill/>
          </a:ln>
        </p:spPr>
      </p:pic>
      <p:pic>
        <p:nvPicPr>
          <p:cNvPr id="95" name="Picture 94"/>
          <p:cNvPicPr/>
          <p:nvPr/>
        </p:nvPicPr>
        <p:blipFill>
          <a:blip r:embed="rId11"/>
          <a:stretch/>
        </p:blipFill>
        <p:spPr>
          <a:xfrm>
            <a:off x="0" y="3456000"/>
            <a:ext cx="889200" cy="972000"/>
          </a:xfrm>
          <a:prstGeom prst="rect">
            <a:avLst/>
          </a:prstGeom>
          <a:ln>
            <a:noFill/>
          </a:ln>
        </p:spPr>
      </p:pic>
      <p:sp>
        <p:nvSpPr>
          <p:cNvPr id="96" name="Line 1"/>
          <p:cNvSpPr/>
          <p:nvPr/>
        </p:nvSpPr>
        <p:spPr>
          <a:xfrm>
            <a:off x="6970219" y="3417948"/>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 name="Picture 96"/>
          <p:cNvPicPr/>
          <p:nvPr/>
        </p:nvPicPr>
        <p:blipFill>
          <a:blip r:embed="rId2"/>
          <a:stretch/>
        </p:blipFill>
        <p:spPr>
          <a:xfrm>
            <a:off x="7291026" y="3833109"/>
            <a:ext cx="914400" cy="972000"/>
          </a:xfrm>
          <a:prstGeom prst="rect">
            <a:avLst/>
          </a:prstGeom>
          <a:ln>
            <a:noFill/>
          </a:ln>
        </p:spPr>
      </p:pic>
      <p:pic>
        <p:nvPicPr>
          <p:cNvPr id="98" name="Picture 97"/>
          <p:cNvPicPr/>
          <p:nvPr/>
        </p:nvPicPr>
        <p:blipFill>
          <a:blip r:embed="rId3"/>
          <a:stretch/>
        </p:blipFill>
        <p:spPr>
          <a:xfrm>
            <a:off x="-79200" y="3480271"/>
            <a:ext cx="928800" cy="972000"/>
          </a:xfrm>
          <a:prstGeom prst="rect">
            <a:avLst/>
          </a:prstGeom>
          <a:ln>
            <a:noFill/>
          </a:ln>
        </p:spPr>
      </p:pic>
      <p:pic>
        <p:nvPicPr>
          <p:cNvPr id="99" name="Picture 98"/>
          <p:cNvPicPr/>
          <p:nvPr/>
        </p:nvPicPr>
        <p:blipFill>
          <a:blip r:embed="rId4"/>
          <a:stretch/>
        </p:blipFill>
        <p:spPr>
          <a:xfrm>
            <a:off x="1821600" y="3456000"/>
            <a:ext cx="957600" cy="972000"/>
          </a:xfrm>
          <a:prstGeom prst="rect">
            <a:avLst/>
          </a:prstGeom>
          <a:ln>
            <a:noFill/>
          </a:ln>
        </p:spPr>
      </p:pic>
      <p:pic>
        <p:nvPicPr>
          <p:cNvPr id="100" name="Picture 99"/>
          <p:cNvPicPr/>
          <p:nvPr/>
        </p:nvPicPr>
        <p:blipFill>
          <a:blip r:embed="rId5"/>
          <a:stretch/>
        </p:blipFill>
        <p:spPr>
          <a:xfrm>
            <a:off x="9173042" y="3933600"/>
            <a:ext cx="1072800" cy="972000"/>
          </a:xfrm>
          <a:prstGeom prst="rect">
            <a:avLst/>
          </a:prstGeom>
          <a:ln>
            <a:noFill/>
          </a:ln>
        </p:spPr>
      </p:pic>
      <p:pic>
        <p:nvPicPr>
          <p:cNvPr id="101" name="Picture 100"/>
          <p:cNvPicPr/>
          <p:nvPr/>
        </p:nvPicPr>
        <p:blipFill>
          <a:blip r:embed="rId6"/>
          <a:stretch/>
        </p:blipFill>
        <p:spPr>
          <a:xfrm>
            <a:off x="849600" y="3456000"/>
            <a:ext cx="972000" cy="972000"/>
          </a:xfrm>
          <a:prstGeom prst="rect">
            <a:avLst/>
          </a:prstGeom>
          <a:ln>
            <a:noFill/>
          </a:ln>
        </p:spPr>
      </p:pic>
      <p:pic>
        <p:nvPicPr>
          <p:cNvPr id="102" name="Picture 101"/>
          <p:cNvPicPr/>
          <p:nvPr/>
        </p:nvPicPr>
        <p:blipFill>
          <a:blip r:embed="rId7"/>
          <a:stretch/>
        </p:blipFill>
        <p:spPr>
          <a:xfrm>
            <a:off x="3763916" y="3447600"/>
            <a:ext cx="946800" cy="972000"/>
          </a:xfrm>
          <a:prstGeom prst="rect">
            <a:avLst/>
          </a:prstGeom>
          <a:ln>
            <a:noFill/>
          </a:ln>
        </p:spPr>
      </p:pic>
      <p:pic>
        <p:nvPicPr>
          <p:cNvPr id="103" name="Picture 102"/>
          <p:cNvPicPr/>
          <p:nvPr/>
        </p:nvPicPr>
        <p:blipFill>
          <a:blip r:embed="rId8"/>
          <a:stretch/>
        </p:blipFill>
        <p:spPr>
          <a:xfrm>
            <a:off x="4962596" y="3598877"/>
            <a:ext cx="849600" cy="972000"/>
          </a:xfrm>
          <a:prstGeom prst="rect">
            <a:avLst/>
          </a:prstGeom>
          <a:ln>
            <a:noFill/>
          </a:ln>
        </p:spPr>
      </p:pic>
      <p:pic>
        <p:nvPicPr>
          <p:cNvPr id="104" name="Picture 103"/>
          <p:cNvPicPr/>
          <p:nvPr/>
        </p:nvPicPr>
        <p:blipFill>
          <a:blip r:embed="rId9"/>
          <a:stretch/>
        </p:blipFill>
        <p:spPr>
          <a:xfrm>
            <a:off x="8237758" y="3833109"/>
            <a:ext cx="946800" cy="972000"/>
          </a:xfrm>
          <a:prstGeom prst="rect">
            <a:avLst/>
          </a:prstGeom>
          <a:ln>
            <a:noFill/>
          </a:ln>
        </p:spPr>
      </p:pic>
      <p:pic>
        <p:nvPicPr>
          <p:cNvPr id="105" name="Picture 104"/>
          <p:cNvPicPr/>
          <p:nvPr/>
        </p:nvPicPr>
        <p:blipFill>
          <a:blip r:embed="rId10"/>
          <a:stretch/>
        </p:blipFill>
        <p:spPr>
          <a:xfrm>
            <a:off x="2851200" y="3456000"/>
            <a:ext cx="900000" cy="972000"/>
          </a:xfrm>
          <a:prstGeom prst="rect">
            <a:avLst/>
          </a:prstGeom>
          <a:ln>
            <a:noFill/>
          </a:ln>
        </p:spPr>
      </p:pic>
      <p:pic>
        <p:nvPicPr>
          <p:cNvPr id="106" name="Picture 105"/>
          <p:cNvPicPr/>
          <p:nvPr/>
        </p:nvPicPr>
        <p:blipFill>
          <a:blip r:embed="rId11"/>
          <a:stretch/>
        </p:blipFill>
        <p:spPr>
          <a:xfrm>
            <a:off x="5920196" y="3480271"/>
            <a:ext cx="892800" cy="972000"/>
          </a:xfrm>
          <a:prstGeom prst="rect">
            <a:avLst/>
          </a:prstGeom>
          <a:ln>
            <a:noFill/>
          </a:ln>
        </p:spPr>
      </p:pic>
      <p:sp>
        <p:nvSpPr>
          <p:cNvPr id="107" name="Line 1"/>
          <p:cNvSpPr/>
          <p:nvPr/>
        </p:nvSpPr>
        <p:spPr>
          <a:xfrm>
            <a:off x="7075277" y="3563109"/>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p:cNvPicPr/>
          <p:nvPr/>
        </p:nvPicPr>
        <p:blipFill>
          <a:blip r:embed="rId2"/>
          <a:stretch/>
        </p:blipFill>
        <p:spPr>
          <a:xfrm>
            <a:off x="3186310" y="1447975"/>
            <a:ext cx="907200" cy="972000"/>
          </a:xfrm>
          <a:prstGeom prst="rect">
            <a:avLst/>
          </a:prstGeom>
          <a:ln>
            <a:noFill/>
          </a:ln>
        </p:spPr>
      </p:pic>
      <p:pic>
        <p:nvPicPr>
          <p:cNvPr id="109" name="Picture 108"/>
          <p:cNvPicPr/>
          <p:nvPr/>
        </p:nvPicPr>
        <p:blipFill>
          <a:blip r:embed="rId3"/>
          <a:stretch/>
        </p:blipFill>
        <p:spPr>
          <a:xfrm>
            <a:off x="6053923" y="1320154"/>
            <a:ext cx="914400" cy="972000"/>
          </a:xfrm>
          <a:prstGeom prst="rect">
            <a:avLst/>
          </a:prstGeom>
          <a:ln>
            <a:noFill/>
          </a:ln>
        </p:spPr>
      </p:pic>
      <p:pic>
        <p:nvPicPr>
          <p:cNvPr id="110" name="Picture 109"/>
          <p:cNvPicPr/>
          <p:nvPr/>
        </p:nvPicPr>
        <p:blipFill>
          <a:blip r:embed="rId4"/>
          <a:stretch/>
        </p:blipFill>
        <p:spPr>
          <a:xfrm>
            <a:off x="1137910" y="1447975"/>
            <a:ext cx="972000" cy="972000"/>
          </a:xfrm>
          <a:prstGeom prst="rect">
            <a:avLst/>
          </a:prstGeom>
          <a:ln>
            <a:noFill/>
          </a:ln>
        </p:spPr>
      </p:pic>
      <p:pic>
        <p:nvPicPr>
          <p:cNvPr id="111" name="Picture 110"/>
          <p:cNvPicPr/>
          <p:nvPr/>
        </p:nvPicPr>
        <p:blipFill>
          <a:blip r:embed="rId5"/>
          <a:stretch/>
        </p:blipFill>
        <p:spPr>
          <a:xfrm>
            <a:off x="8230936" y="1447975"/>
            <a:ext cx="1036800" cy="972000"/>
          </a:xfrm>
          <a:prstGeom prst="rect">
            <a:avLst/>
          </a:prstGeom>
          <a:ln>
            <a:noFill/>
          </a:ln>
        </p:spPr>
      </p:pic>
      <p:pic>
        <p:nvPicPr>
          <p:cNvPr id="112" name="Picture 111"/>
          <p:cNvPicPr/>
          <p:nvPr/>
        </p:nvPicPr>
        <p:blipFill>
          <a:blip r:embed="rId6"/>
          <a:stretch/>
        </p:blipFill>
        <p:spPr>
          <a:xfrm>
            <a:off x="7085110" y="1320154"/>
            <a:ext cx="1152000" cy="972000"/>
          </a:xfrm>
          <a:prstGeom prst="rect">
            <a:avLst/>
          </a:prstGeom>
          <a:ln>
            <a:noFill/>
          </a:ln>
        </p:spPr>
      </p:pic>
      <p:pic>
        <p:nvPicPr>
          <p:cNvPr id="113" name="Picture 112"/>
          <p:cNvPicPr/>
          <p:nvPr/>
        </p:nvPicPr>
        <p:blipFill>
          <a:blip r:embed="rId7"/>
          <a:stretch/>
        </p:blipFill>
        <p:spPr>
          <a:xfrm>
            <a:off x="0" y="1320154"/>
            <a:ext cx="1065600" cy="972000"/>
          </a:xfrm>
          <a:prstGeom prst="rect">
            <a:avLst/>
          </a:prstGeom>
          <a:ln>
            <a:noFill/>
          </a:ln>
        </p:spPr>
      </p:pic>
      <p:pic>
        <p:nvPicPr>
          <p:cNvPr id="114" name="Picture 113"/>
          <p:cNvPicPr/>
          <p:nvPr/>
        </p:nvPicPr>
        <p:blipFill>
          <a:blip r:embed="rId8"/>
          <a:stretch/>
        </p:blipFill>
        <p:spPr>
          <a:xfrm>
            <a:off x="4086310" y="1320154"/>
            <a:ext cx="1083600" cy="972000"/>
          </a:xfrm>
          <a:prstGeom prst="rect">
            <a:avLst/>
          </a:prstGeom>
          <a:ln>
            <a:noFill/>
          </a:ln>
        </p:spPr>
      </p:pic>
      <p:pic>
        <p:nvPicPr>
          <p:cNvPr id="115" name="Picture 114"/>
          <p:cNvPicPr/>
          <p:nvPr/>
        </p:nvPicPr>
        <p:blipFill>
          <a:blip r:embed="rId9"/>
          <a:stretch/>
        </p:blipFill>
        <p:spPr>
          <a:xfrm>
            <a:off x="2109910" y="1320154"/>
            <a:ext cx="1011600" cy="972000"/>
          </a:xfrm>
          <a:prstGeom prst="rect">
            <a:avLst/>
          </a:prstGeom>
          <a:ln>
            <a:noFill/>
          </a:ln>
        </p:spPr>
      </p:pic>
      <p:pic>
        <p:nvPicPr>
          <p:cNvPr id="116" name="Picture 115"/>
          <p:cNvPicPr/>
          <p:nvPr/>
        </p:nvPicPr>
        <p:blipFill>
          <a:blip r:embed="rId10"/>
          <a:stretch/>
        </p:blipFill>
        <p:spPr>
          <a:xfrm>
            <a:off x="5169910" y="1286756"/>
            <a:ext cx="1018800" cy="972000"/>
          </a:xfrm>
          <a:prstGeom prst="rect">
            <a:avLst/>
          </a:prstGeom>
          <a:ln>
            <a:noFill/>
          </a:ln>
        </p:spPr>
      </p:pic>
      <p:pic>
        <p:nvPicPr>
          <p:cNvPr id="117" name="Picture 116"/>
          <p:cNvPicPr/>
          <p:nvPr/>
        </p:nvPicPr>
        <p:blipFill>
          <a:blip r:embed="rId11"/>
          <a:stretch/>
        </p:blipFill>
        <p:spPr>
          <a:xfrm>
            <a:off x="9155502" y="1320154"/>
            <a:ext cx="972000" cy="972000"/>
          </a:xfrm>
          <a:prstGeom prst="rect">
            <a:avLst/>
          </a:prstGeom>
          <a:ln>
            <a:noFill/>
          </a:ln>
        </p:spPr>
      </p:pic>
      <p:sp>
        <p:nvSpPr>
          <p:cNvPr id="118" name="Line 1"/>
          <p:cNvSpPr/>
          <p:nvPr/>
        </p:nvSpPr>
        <p:spPr>
          <a:xfrm>
            <a:off x="7173600" y="907975"/>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9" name="Picture 118"/>
          <p:cNvPicPr/>
          <p:nvPr/>
        </p:nvPicPr>
        <p:blipFill>
          <a:blip r:embed="rId2"/>
          <a:stretch/>
        </p:blipFill>
        <p:spPr>
          <a:xfrm>
            <a:off x="5114671" y="3385239"/>
            <a:ext cx="813600" cy="972000"/>
          </a:xfrm>
          <a:prstGeom prst="rect">
            <a:avLst/>
          </a:prstGeom>
          <a:ln>
            <a:noFill/>
          </a:ln>
        </p:spPr>
      </p:pic>
      <p:pic>
        <p:nvPicPr>
          <p:cNvPr id="120" name="Picture 119"/>
          <p:cNvPicPr/>
          <p:nvPr/>
        </p:nvPicPr>
        <p:blipFill>
          <a:blip r:embed="rId3"/>
          <a:stretch/>
        </p:blipFill>
        <p:spPr>
          <a:xfrm>
            <a:off x="844935" y="3317032"/>
            <a:ext cx="928800" cy="972000"/>
          </a:xfrm>
          <a:prstGeom prst="rect">
            <a:avLst/>
          </a:prstGeom>
          <a:ln>
            <a:noFill/>
          </a:ln>
        </p:spPr>
      </p:pic>
      <p:pic>
        <p:nvPicPr>
          <p:cNvPr id="121" name="Picture 120"/>
          <p:cNvPicPr/>
          <p:nvPr/>
        </p:nvPicPr>
        <p:blipFill>
          <a:blip r:embed="rId4"/>
          <a:stretch/>
        </p:blipFill>
        <p:spPr>
          <a:xfrm>
            <a:off x="4363044" y="3385239"/>
            <a:ext cx="842400" cy="972000"/>
          </a:xfrm>
          <a:prstGeom prst="rect">
            <a:avLst/>
          </a:prstGeom>
          <a:ln>
            <a:noFill/>
          </a:ln>
        </p:spPr>
      </p:pic>
      <p:pic>
        <p:nvPicPr>
          <p:cNvPr id="122" name="Picture 121"/>
          <p:cNvPicPr/>
          <p:nvPr/>
        </p:nvPicPr>
        <p:blipFill>
          <a:blip r:embed="rId5"/>
          <a:stretch/>
        </p:blipFill>
        <p:spPr>
          <a:xfrm>
            <a:off x="6213698" y="3372736"/>
            <a:ext cx="932400" cy="972000"/>
          </a:xfrm>
          <a:prstGeom prst="rect">
            <a:avLst/>
          </a:prstGeom>
          <a:ln>
            <a:noFill/>
          </a:ln>
        </p:spPr>
      </p:pic>
      <p:pic>
        <p:nvPicPr>
          <p:cNvPr id="123" name="Picture 122"/>
          <p:cNvPicPr/>
          <p:nvPr/>
        </p:nvPicPr>
        <p:blipFill>
          <a:blip r:embed="rId6"/>
          <a:stretch/>
        </p:blipFill>
        <p:spPr>
          <a:xfrm>
            <a:off x="2500219" y="3328142"/>
            <a:ext cx="972000" cy="972000"/>
          </a:xfrm>
          <a:prstGeom prst="rect">
            <a:avLst/>
          </a:prstGeom>
          <a:ln>
            <a:noFill/>
          </a:ln>
        </p:spPr>
      </p:pic>
      <p:pic>
        <p:nvPicPr>
          <p:cNvPr id="124" name="Picture 123"/>
          <p:cNvPicPr/>
          <p:nvPr/>
        </p:nvPicPr>
        <p:blipFill>
          <a:blip r:embed="rId7"/>
          <a:stretch/>
        </p:blipFill>
        <p:spPr>
          <a:xfrm>
            <a:off x="8306709" y="3317032"/>
            <a:ext cx="1022400" cy="972000"/>
          </a:xfrm>
          <a:prstGeom prst="rect">
            <a:avLst/>
          </a:prstGeom>
          <a:ln>
            <a:noFill/>
          </a:ln>
        </p:spPr>
      </p:pic>
      <p:pic>
        <p:nvPicPr>
          <p:cNvPr id="125" name="Picture 124"/>
          <p:cNvPicPr/>
          <p:nvPr/>
        </p:nvPicPr>
        <p:blipFill>
          <a:blip r:embed="rId8"/>
          <a:stretch/>
        </p:blipFill>
        <p:spPr>
          <a:xfrm>
            <a:off x="1544400" y="3328142"/>
            <a:ext cx="943200" cy="972000"/>
          </a:xfrm>
          <a:prstGeom prst="rect">
            <a:avLst/>
          </a:prstGeom>
          <a:ln>
            <a:noFill/>
          </a:ln>
        </p:spPr>
      </p:pic>
      <p:pic>
        <p:nvPicPr>
          <p:cNvPr id="126" name="Picture 125"/>
          <p:cNvPicPr/>
          <p:nvPr/>
        </p:nvPicPr>
        <p:blipFill>
          <a:blip r:embed="rId9"/>
          <a:stretch/>
        </p:blipFill>
        <p:spPr>
          <a:xfrm>
            <a:off x="0" y="3317032"/>
            <a:ext cx="954000" cy="972000"/>
          </a:xfrm>
          <a:prstGeom prst="rect">
            <a:avLst/>
          </a:prstGeom>
          <a:ln>
            <a:noFill/>
          </a:ln>
        </p:spPr>
      </p:pic>
      <p:pic>
        <p:nvPicPr>
          <p:cNvPr id="127" name="Picture 126"/>
          <p:cNvPicPr/>
          <p:nvPr/>
        </p:nvPicPr>
        <p:blipFill>
          <a:blip r:embed="rId10"/>
          <a:stretch/>
        </p:blipFill>
        <p:spPr>
          <a:xfrm>
            <a:off x="7255509" y="3349495"/>
            <a:ext cx="1051200" cy="972000"/>
          </a:xfrm>
          <a:prstGeom prst="rect">
            <a:avLst/>
          </a:prstGeom>
          <a:ln>
            <a:noFill/>
          </a:ln>
        </p:spPr>
      </p:pic>
      <p:pic>
        <p:nvPicPr>
          <p:cNvPr id="128" name="Picture 127"/>
          <p:cNvPicPr/>
          <p:nvPr/>
        </p:nvPicPr>
        <p:blipFill>
          <a:blip r:embed="rId11"/>
          <a:stretch/>
        </p:blipFill>
        <p:spPr>
          <a:xfrm>
            <a:off x="3428709" y="3385239"/>
            <a:ext cx="864000" cy="972000"/>
          </a:xfrm>
          <a:prstGeom prst="rect">
            <a:avLst/>
          </a:prstGeom>
          <a:ln>
            <a:noFill/>
          </a:ln>
        </p:spPr>
      </p:pic>
      <p:sp>
        <p:nvSpPr>
          <p:cNvPr id="129" name="Line 1"/>
          <p:cNvSpPr/>
          <p:nvPr/>
        </p:nvSpPr>
        <p:spPr>
          <a:xfrm>
            <a:off x="5976000" y="3230090"/>
            <a:ext cx="0" cy="1512000"/>
          </a:xfrm>
          <a:prstGeom prst="line">
            <a:avLst/>
          </a:prstGeom>
          <a:ln w="76320">
            <a:solidFill>
              <a:srgbClr val="000000"/>
            </a:solidFill>
            <a:round/>
          </a:ln>
        </p:spPr>
        <p:style>
          <a:lnRef idx="0">
            <a:scrgbClr r="0" g="0" b="0"/>
          </a:lnRef>
          <a:fillRef idx="0">
            <a:scrgbClr r="0" g="0" b="0"/>
          </a:fillRef>
          <a:effectRef idx="0">
            <a:scrgbClr r="0" g="0" b="0"/>
          </a:effectRef>
          <a:fontRef idx="minor"/>
        </p:style>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7787</TotalTime>
  <Words>118</Words>
  <Application>Microsoft Macintosh PowerPoint</Application>
  <PresentationFormat>Custom</PresentationFormat>
  <Paragraphs>5</Paragraphs>
  <Slides>11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Symbol</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Song, Siyu</cp:lastModifiedBy>
  <cp:revision>10</cp:revision>
  <dcterms:created xsi:type="dcterms:W3CDTF">2023-08-17T22:00:34Z</dcterms:created>
  <dcterms:modified xsi:type="dcterms:W3CDTF">2023-08-30T23:23:05Z</dcterms:modified>
  <dc:language>en-CA</dc:language>
</cp:coreProperties>
</file>